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1C1C1C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1C1C1C"/>
              </a:buClr>
              <a:buSzPts val="3200"/>
              <a:buFont typeface="Times New Roman"/>
              <a:buNone/>
              <a:defRPr>
                <a:solidFill>
                  <a:srgbClr val="1C1C1C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303030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303030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303030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303030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303030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303030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303030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303030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303030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30303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303030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303030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303030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303030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303030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able" type="tbl">
  <p:cSld name="TAB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303030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303030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303030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303030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303030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303030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303030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6" name="Google Shape;56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303030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303030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7" name="Google Shape;57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303030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303030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8" name="Google Shape;58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03030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303030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303030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303030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03030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03030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0303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30303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Google Shape;102;p15"/>
          <p:cNvCxnSpPr/>
          <p:nvPr/>
        </p:nvCxnSpPr>
        <p:spPr>
          <a:xfrm>
            <a:off x="0" y="1155700"/>
            <a:ext cx="9144000" cy="0"/>
          </a:xfrm>
          <a:prstGeom prst="straightConnector1">
            <a:avLst/>
          </a:prstGeom>
          <a:noFill/>
          <a:ln cap="flat" cmpd="sng" w="9525">
            <a:solidFill>
              <a:srgbClr val="1C1C1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3" name="Google Shape;103;p15"/>
          <p:cNvCxnSpPr/>
          <p:nvPr/>
        </p:nvCxnSpPr>
        <p:spPr>
          <a:xfrm>
            <a:off x="0" y="1509713"/>
            <a:ext cx="9144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5"/>
          <p:cNvCxnSpPr/>
          <p:nvPr/>
        </p:nvCxnSpPr>
        <p:spPr>
          <a:xfrm>
            <a:off x="0" y="1546225"/>
            <a:ext cx="9144000" cy="0"/>
          </a:xfrm>
          <a:prstGeom prst="straightConnector1">
            <a:avLst/>
          </a:prstGeom>
          <a:noFill/>
          <a:ln cap="flat" cmpd="sng" w="9525">
            <a:solidFill>
              <a:srgbClr val="23232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15"/>
          <p:cNvSpPr txBox="1"/>
          <p:nvPr/>
        </p:nvSpPr>
        <p:spPr>
          <a:xfrm>
            <a:off x="3182938" y="1192213"/>
            <a:ext cx="260985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Times New Roman"/>
              <a:buNone/>
            </a:pPr>
            <a:r>
              <a:rPr b="1" i="0" lang="en-GB" sz="1400" u="none" cap="none" strike="noStrike">
                <a:solidFill>
                  <a:srgbClr val="1C1C1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Wednesday, November 24, </a:t>
            </a:r>
            <a:endParaRPr/>
          </a:p>
        </p:txBody>
      </p:sp>
      <p:sp>
        <p:nvSpPr>
          <p:cNvPr id="106" name="Google Shape;106;p15"/>
          <p:cNvSpPr txBox="1"/>
          <p:nvPr/>
        </p:nvSpPr>
        <p:spPr>
          <a:xfrm>
            <a:off x="131763" y="1222375"/>
            <a:ext cx="3768725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200"/>
              <a:buFont typeface="Times New Roman"/>
              <a:buNone/>
            </a:pPr>
            <a:r>
              <a:rPr b="1" i="0" lang="en-GB" sz="1200" u="none" cap="none" strike="noStrike">
                <a:solidFill>
                  <a:srgbClr val="1C1C1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Est. 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7772400" y="1217613"/>
            <a:ext cx="1143000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200"/>
              <a:buFont typeface="Times New Roman"/>
              <a:buNone/>
            </a:pPr>
            <a:r>
              <a:rPr b="1" i="0" lang="en-GB" sz="1200" u="none" cap="none" strike="noStrike">
                <a:solidFill>
                  <a:srgbClr val="1C1C1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  </a:t>
            </a:r>
            <a:endParaRPr b="1" i="0" sz="1400" u="none" cap="none" strike="noStrike">
              <a:solidFill>
                <a:srgbClr val="1C1C1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-4775" y="1621650"/>
            <a:ext cx="9144000" cy="95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55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 txBox="1"/>
          <p:nvPr/>
        </p:nvSpPr>
        <p:spPr>
          <a:xfrm>
            <a:off x="207975" y="2755900"/>
            <a:ext cx="2477400" cy="38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Times New Roman"/>
              <a:buNone/>
            </a:pPr>
            <a:r>
              <a:t/>
            </a:r>
            <a:endParaRPr/>
          </a:p>
        </p:txBody>
      </p:sp>
      <p:cxnSp>
        <p:nvCxnSpPr>
          <p:cNvPr id="110" name="Google Shape;110;p15"/>
          <p:cNvCxnSpPr/>
          <p:nvPr/>
        </p:nvCxnSpPr>
        <p:spPr>
          <a:xfrm>
            <a:off x="2798763" y="2651075"/>
            <a:ext cx="0" cy="3981900"/>
          </a:xfrm>
          <a:prstGeom prst="straightConnector1">
            <a:avLst/>
          </a:prstGeom>
          <a:noFill/>
          <a:ln cap="flat" cmpd="sng" w="9525">
            <a:solidFill>
              <a:srgbClr val="23232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-4763" y="1189038"/>
            <a:ext cx="9144001" cy="0"/>
          </a:xfrm>
          <a:prstGeom prst="straightConnector1">
            <a:avLst/>
          </a:prstGeom>
          <a:noFill/>
          <a:ln cap="flat" cmpd="sng" w="9525">
            <a:solidFill>
              <a:srgbClr val="23232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15"/>
          <p:cNvSpPr txBox="1"/>
          <p:nvPr/>
        </p:nvSpPr>
        <p:spPr>
          <a:xfrm>
            <a:off x="2757488" y="862013"/>
            <a:ext cx="344805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Times New Roman"/>
              <a:buNone/>
            </a:pPr>
            <a:r>
              <a:rPr b="1" i="0" lang="en-GB" sz="1400" u="none" cap="none" strike="noStrike">
                <a:solidFill>
                  <a:srgbClr val="1C1C1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ILLUSTRATED WEEKLY NEWSPAPER</a:t>
            </a:r>
            <a:endParaRPr/>
          </a:p>
        </p:txBody>
      </p:sp>
      <p:pic>
        <p:nvPicPr>
          <p:cNvPr id="113" name="Google Shape;11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4988" y="282575"/>
            <a:ext cx="5281612" cy="56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/>
          <p:nvPr/>
        </p:nvSpPr>
        <p:spPr>
          <a:xfrm>
            <a:off x="5611050" y="2776750"/>
            <a:ext cx="3333000" cy="3898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 txBox="1"/>
          <p:nvPr/>
        </p:nvSpPr>
        <p:spPr>
          <a:xfrm>
            <a:off x="2951175" y="2755900"/>
            <a:ext cx="2477400" cy="38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Times New Roman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Custom 2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C00000"/>
      </a:hlink>
      <a:folHlink>
        <a:srgbClr val="007B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